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6" r:id="rId4"/>
    <p:sldId id="264" r:id="rId5"/>
    <p:sldId id="258" r:id="rId6"/>
    <p:sldId id="260" r:id="rId7"/>
    <p:sldId id="261" r:id="rId8"/>
    <p:sldId id="263" r:id="rId9"/>
    <p:sldId id="262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4" d="100"/>
          <a:sy n="74" d="100"/>
        </p:scale>
        <p:origin x="-16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76300" y="1300785"/>
            <a:ext cx="10871200" cy="2699715"/>
          </a:xfrm>
        </p:spPr>
        <p:txBody>
          <a:bodyPr>
            <a:normAutofit/>
          </a:bodyPr>
          <a:lstStyle/>
          <a:p>
            <a:r>
              <a:rPr lang="uk-UA" sz="5400" u="sng" dirty="0"/>
              <a:t>Аналіз, метрологія і стандартизація  харчових продуктів</a:t>
            </a:r>
            <a:endParaRPr lang="uk-UA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9344" y="4221050"/>
            <a:ext cx="8689976" cy="1371599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1800" dirty="0" smtClean="0">
                <a:solidFill>
                  <a:schemeClr val="tx1"/>
                </a:solidFill>
              </a:rPr>
              <a:t>4 </a:t>
            </a:r>
            <a:r>
              <a:rPr lang="uk-UA" sz="1800" dirty="0" smtClean="0">
                <a:solidFill>
                  <a:schemeClr val="tx1"/>
                </a:solidFill>
              </a:rPr>
              <a:t>курс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uk-UA" sz="1800" cap="none" dirty="0" smtClean="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1800" dirty="0" smtClean="0">
                <a:solidFill>
                  <a:schemeClr val="tx1"/>
                </a:solidFill>
              </a:rPr>
              <a:t>Спеціальність:  014 Середня освіта (хімія)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1800" dirty="0" smtClean="0">
                <a:solidFill>
                  <a:schemeClr val="tx1"/>
                </a:solidFill>
              </a:rPr>
              <a:t>	</a:t>
            </a:r>
            <a:r>
              <a:rPr lang="uk-UA" sz="1800" dirty="0" smtClean="0">
                <a:solidFill>
                  <a:schemeClr val="tx1"/>
                </a:solidFill>
              </a:rPr>
              <a:t>	   102 хімія</a:t>
            </a:r>
            <a:endParaRPr lang="en-US" sz="1800" dirty="0" smtClean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399128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20580" y="5517634"/>
            <a:ext cx="3780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Чекаємо Вас на нашому </a:t>
            </a:r>
            <a:r>
              <a:rPr lang="uk-UA" dirty="0" smtClean="0"/>
              <a:t>курсі!!!</a:t>
            </a:r>
            <a:endParaRPr lang="uk-UA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2275" y="374650"/>
            <a:ext cx="6572250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56142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2800" y="215900"/>
            <a:ext cx="109601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73050" y="290443"/>
            <a:ext cx="120396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uk-UA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Мета вивчення навчальної дисципліни </a:t>
            </a:r>
            <a:r>
              <a:rPr lang="uk-UA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одержання знань щодо якості та безпечності харчових продуктів, набуття навичок щодо застосування основних методів контролю якості та безпечності харчових </a:t>
            </a:r>
            <a:r>
              <a:rPr lang="uk-UA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продуктів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формування знань основ теоретичної і законодавчої метрології та набуття навичок практичної метрології хімічного аналізу, формування на основі цього бази для практичного вирішення практичних завдань по вимірюваннях та обробці результатів вимірювань при виробництві та контролі якості </a:t>
            </a:r>
            <a:r>
              <a:rPr lang="uk-UA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</a:p>
          <a:p>
            <a:pPr>
              <a:spcAft>
                <a:spcPts val="0"/>
              </a:spcAft>
            </a:pPr>
            <a:endParaRPr lang="uk-UA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7390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3900" y="0"/>
            <a:ext cx="105029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Основні завдання навчальної дисципліни</a:t>
            </a:r>
            <a:r>
              <a:rPr lang="uk-UA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вивчення завдань, функцій та організації контролю якості харчових продуктів на підприємствах харчової та переробної промисловості; основних положень міжнародних та вітчизняних нормативних документів стосовно якості та безпечності харчових продуктів; критеріїв оцінки якості та безпечності харчових продуктів; критеріїв ідентифікації та способів фальсифікації харчових продуктів; класифікації та характеристик </a:t>
            </a:r>
            <a:r>
              <a:rPr lang="uk-U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ксенобіотиків</a:t>
            </a:r>
            <a:r>
              <a:rPr lang="uk-UA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та </a:t>
            </a:r>
            <a:r>
              <a:rPr lang="uk-U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контамінантів</a:t>
            </a:r>
            <a:r>
              <a:rPr lang="uk-UA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шляхів забруднення харчових продуктів; шляхів забезпечення якості та безпечності харчових продуктів; правил дегустації та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органолептичної оцінки якості продукції; основних </a:t>
            </a:r>
            <a:r>
              <a:rPr lang="uk-U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методик</a:t>
            </a:r>
            <a:r>
              <a:rPr lang="uk-UA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визначення показників якості, безпечності та виявлення фальсифікації харчових продуктів. 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xmlns="" val="1551975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5900" y="304800"/>
            <a:ext cx="11328400" cy="5981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7636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300" y="0"/>
            <a:ext cx="115823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15959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презентація до теми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" y="419100"/>
            <a:ext cx="10731500" cy="62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34732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1700" y="152400"/>
            <a:ext cx="10248900" cy="645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75851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Види барвників:&#10;- природні;&#10;- синтетичні.&#10;Перелік продуктів до яких не дозволяється додавати&#10;барвники: усі види мінеральни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55700" y="711200"/>
            <a:ext cx="9486900" cy="595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06549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Використання харчових добавок не дозволяється, якщо&#10;воно призводить до:&#10;-фальсифікації харчових продуктів; значної втрати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7100" y="825500"/>
            <a:ext cx="8521700" cy="539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345221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1576</TotalTime>
  <Words>178</Words>
  <Application>Microsoft Office PowerPoint</Application>
  <PresentationFormat>Произвольный</PresentationFormat>
  <Paragraphs>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Капля</vt:lpstr>
      <vt:lpstr>Аналіз, метрологія і стандартизація  харчових продуктів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Аналіз, метрологія і стандартизація  харчових продуктів</dc:title>
  <dc:creator>Пользователь Windows</dc:creator>
  <cp:lastModifiedBy>Пилипчук</cp:lastModifiedBy>
  <cp:revision>10</cp:revision>
  <dcterms:created xsi:type="dcterms:W3CDTF">2020-06-28T09:57:32Z</dcterms:created>
  <dcterms:modified xsi:type="dcterms:W3CDTF">2021-03-15T10:00:07Z</dcterms:modified>
</cp:coreProperties>
</file>